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sldIdLst>
    <p:sldId id="256" r:id="rId2"/>
    <p:sldId id="258" r:id="rId3"/>
    <p:sldId id="259" r:id="rId4"/>
    <p:sldId id="263" r:id="rId5"/>
    <p:sldId id="260" r:id="rId6"/>
    <p:sldId id="261" r:id="rId7"/>
    <p:sldId id="264" r:id="rId8"/>
    <p:sldId id="262" r:id="rId9"/>
    <p:sldId id="265" r:id="rId10"/>
    <p:sldId id="266" r:id="rId11"/>
    <p:sldId id="267" r:id="rId12"/>
    <p:sldId id="271" r:id="rId13"/>
    <p:sldId id="270" r:id="rId14"/>
    <p:sldId id="272" r:id="rId15"/>
    <p:sldId id="274" r:id="rId16"/>
    <p:sldId id="269" r:id="rId17"/>
    <p:sldId id="275" r:id="rId18"/>
    <p:sldId id="281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32FCA-5BFB-4E38-B6F5-2C02947D78B7}" v="1162" dt="2020-01-30T12:35:50.576"/>
    <p1510:client id="{623B5DF1-A8BD-4878-97B3-71CD06661F46}" v="4" dt="2020-01-30T20:31:28.073"/>
    <p1510:client id="{6F48D780-50D6-4DAE-B967-05F3C968D861}" v="401" dt="2020-01-30T19:01:17.541"/>
    <p1510:client id="{73261857-9A1E-4630-A402-0E13E1847FD1}" v="349" dt="2020-01-30T20:28:52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Knoethig" userId="4b8497720c7c8878" providerId="Windows Live" clId="Web-{623B5DF1-A8BD-4878-97B3-71CD06661F46}"/>
    <pc:docChg chg="modSld">
      <pc:chgData name="Samuel Knoethig" userId="4b8497720c7c8878" providerId="Windows Live" clId="Web-{623B5DF1-A8BD-4878-97B3-71CD06661F46}" dt="2020-01-30T20:31:28.073" v="3" actId="14100"/>
      <pc:docMkLst>
        <pc:docMk/>
      </pc:docMkLst>
      <pc:sldChg chg="modSp">
        <pc:chgData name="Samuel Knoethig" userId="4b8497720c7c8878" providerId="Windows Live" clId="Web-{623B5DF1-A8BD-4878-97B3-71CD06661F46}" dt="2020-01-30T20:31:28.073" v="3" actId="14100"/>
        <pc:sldMkLst>
          <pc:docMk/>
          <pc:sldMk cId="1865736332" sldId="275"/>
        </pc:sldMkLst>
        <pc:spChg chg="mod">
          <ac:chgData name="Samuel Knoethig" userId="4b8497720c7c8878" providerId="Windows Live" clId="Web-{623B5DF1-A8BD-4878-97B3-71CD06661F46}" dt="2020-01-30T20:31:02.276" v="0" actId="1076"/>
          <ac:spMkLst>
            <pc:docMk/>
            <pc:sldMk cId="1865736332" sldId="275"/>
            <ac:spMk id="2" creationId="{02B42A0C-1B0E-40CF-8826-F5BA4C033383}"/>
          </ac:spMkLst>
        </pc:spChg>
        <pc:picChg chg="mod">
          <ac:chgData name="Samuel Knoethig" userId="4b8497720c7c8878" providerId="Windows Live" clId="Web-{623B5DF1-A8BD-4878-97B3-71CD06661F46}" dt="2020-01-30T20:31:28.073" v="3" actId="14100"/>
          <ac:picMkLst>
            <pc:docMk/>
            <pc:sldMk cId="1865736332" sldId="275"/>
            <ac:picMk id="6" creationId="{8E28ED4F-C88D-43DE-AF6E-63C2D8DDEE20}"/>
          </ac:picMkLst>
        </pc:picChg>
      </pc:sldChg>
    </pc:docChg>
  </pc:docChgLst>
  <pc:docChgLst>
    <pc:chgData name="Samuel Knoethig" userId="4b8497720c7c8878" providerId="Windows Live" clId="Web-{73261857-9A1E-4630-A402-0E13E1847FD1}"/>
    <pc:docChg chg="addSld modSld">
      <pc:chgData name="Samuel Knoethig" userId="4b8497720c7c8878" providerId="Windows Live" clId="Web-{73261857-9A1E-4630-A402-0E13E1847FD1}" dt="2020-01-30T20:28:52.908" v="340" actId="1076"/>
      <pc:docMkLst>
        <pc:docMk/>
      </pc:docMkLst>
      <pc:sldChg chg="addSp delSp modSp">
        <pc:chgData name="Samuel Knoethig" userId="4b8497720c7c8878" providerId="Windows Live" clId="Web-{73261857-9A1E-4630-A402-0E13E1847FD1}" dt="2020-01-30T20:24:50.451" v="337" actId="1076"/>
        <pc:sldMkLst>
          <pc:docMk/>
          <pc:sldMk cId="1865736332" sldId="275"/>
        </pc:sldMkLst>
        <pc:spChg chg="mod">
          <ac:chgData name="Samuel Knoethig" userId="4b8497720c7c8878" providerId="Windows Live" clId="Web-{73261857-9A1E-4630-A402-0E13E1847FD1}" dt="2020-01-30T20:24:50.451" v="337" actId="1076"/>
          <ac:spMkLst>
            <pc:docMk/>
            <pc:sldMk cId="1865736332" sldId="275"/>
            <ac:spMk id="2" creationId="{02B42A0C-1B0E-40CF-8826-F5BA4C033383}"/>
          </ac:spMkLst>
        </pc:spChg>
        <pc:spChg chg="del mod">
          <ac:chgData name="Samuel Knoethig" userId="4b8497720c7c8878" providerId="Windows Live" clId="Web-{73261857-9A1E-4630-A402-0E13E1847FD1}" dt="2020-01-30T20:13:17.004" v="326"/>
          <ac:spMkLst>
            <pc:docMk/>
            <pc:sldMk cId="1865736332" sldId="275"/>
            <ac:spMk id="3" creationId="{8774A1F4-D50E-4785-AA8B-35FD776F3660}"/>
          </ac:spMkLst>
        </pc:spChg>
        <pc:spChg chg="add del mod">
          <ac:chgData name="Samuel Knoethig" userId="4b8497720c7c8878" providerId="Windows Live" clId="Web-{73261857-9A1E-4630-A402-0E13E1847FD1}" dt="2020-01-30T20:19:14.540" v="327"/>
          <ac:spMkLst>
            <pc:docMk/>
            <pc:sldMk cId="1865736332" sldId="275"/>
            <ac:spMk id="5" creationId="{62D2306B-9231-4586-B171-752D3D281ADA}"/>
          </ac:spMkLst>
        </pc:spChg>
        <pc:picChg chg="add mod ord">
          <ac:chgData name="Samuel Knoethig" userId="4b8497720c7c8878" providerId="Windows Live" clId="Web-{73261857-9A1E-4630-A402-0E13E1847FD1}" dt="2020-01-30T20:24:50.342" v="334" actId="14100"/>
          <ac:picMkLst>
            <pc:docMk/>
            <pc:sldMk cId="1865736332" sldId="275"/>
            <ac:picMk id="6" creationId="{8E28ED4F-C88D-43DE-AF6E-63C2D8DDEE20}"/>
          </ac:picMkLst>
        </pc:picChg>
      </pc:sldChg>
      <pc:sldChg chg="delSp">
        <pc:chgData name="Samuel Knoethig" userId="4b8497720c7c8878" providerId="Windows Live" clId="Web-{73261857-9A1E-4630-A402-0E13E1847FD1}" dt="2020-01-30T19:13:22.561" v="27"/>
        <pc:sldMkLst>
          <pc:docMk/>
          <pc:sldMk cId="380697112" sldId="276"/>
        </pc:sldMkLst>
        <pc:spChg chg="del">
          <ac:chgData name="Samuel Knoethig" userId="4b8497720c7c8878" providerId="Windows Live" clId="Web-{73261857-9A1E-4630-A402-0E13E1847FD1}" dt="2020-01-30T19:13:22.561" v="27"/>
          <ac:spMkLst>
            <pc:docMk/>
            <pc:sldMk cId="380697112" sldId="276"/>
            <ac:spMk id="11" creationId="{ED678B7B-D806-434A-94D6-F7FB52AB1553}"/>
          </ac:spMkLst>
        </pc:spChg>
      </pc:sldChg>
      <pc:sldChg chg="addSp delSp modSp">
        <pc:chgData name="Samuel Knoethig" userId="4b8497720c7c8878" providerId="Windows Live" clId="Web-{73261857-9A1E-4630-A402-0E13E1847FD1}" dt="2020-01-30T19:16:08.123" v="95" actId="1076"/>
        <pc:sldMkLst>
          <pc:docMk/>
          <pc:sldMk cId="4151906962" sldId="277"/>
        </pc:sldMkLst>
        <pc:spChg chg="add del">
          <ac:chgData name="Samuel Knoethig" userId="4b8497720c7c8878" providerId="Windows Live" clId="Web-{73261857-9A1E-4630-A402-0E13E1847FD1}" dt="2020-01-30T19:05:06.066" v="6"/>
          <ac:spMkLst>
            <pc:docMk/>
            <pc:sldMk cId="4151906962" sldId="277"/>
            <ac:spMk id="4" creationId="{38A67DA0-EB30-44AC-9F7D-5EF41569C160}"/>
          </ac:spMkLst>
        </pc:spChg>
        <pc:spChg chg="add del mod">
          <ac:chgData name="Samuel Knoethig" userId="4b8497720c7c8878" providerId="Windows Live" clId="Web-{73261857-9A1E-4630-A402-0E13E1847FD1}" dt="2020-01-30T19:05:06.034" v="5"/>
          <ac:spMkLst>
            <pc:docMk/>
            <pc:sldMk cId="4151906962" sldId="277"/>
            <ac:spMk id="5" creationId="{75A0FD4E-D16D-4544-987B-C49479799A5F}"/>
          </ac:spMkLst>
        </pc:spChg>
        <pc:picChg chg="add mod">
          <ac:chgData name="Samuel Knoethig" userId="4b8497720c7c8878" providerId="Windows Live" clId="Web-{73261857-9A1E-4630-A402-0E13E1847FD1}" dt="2020-01-30T19:16:08.123" v="95" actId="1076"/>
          <ac:picMkLst>
            <pc:docMk/>
            <pc:sldMk cId="4151906962" sldId="277"/>
            <ac:picMk id="6" creationId="{4A2167A9-A027-4A56-865A-5246462E1438}"/>
          </ac:picMkLst>
        </pc:picChg>
      </pc:sldChg>
      <pc:sldChg chg="modSp add replId">
        <pc:chgData name="Samuel Knoethig" userId="4b8497720c7c8878" providerId="Windows Live" clId="Web-{73261857-9A1E-4630-A402-0E13E1847FD1}" dt="2020-01-30T19:48:18.453" v="100" actId="1076"/>
        <pc:sldMkLst>
          <pc:docMk/>
          <pc:sldMk cId="1150446540" sldId="278"/>
        </pc:sldMkLst>
        <pc:spChg chg="mod">
          <ac:chgData name="Samuel Knoethig" userId="4b8497720c7c8878" providerId="Windows Live" clId="Web-{73261857-9A1E-4630-A402-0E13E1847FD1}" dt="2020-01-30T19:13:09.624" v="25" actId="20577"/>
          <ac:spMkLst>
            <pc:docMk/>
            <pc:sldMk cId="1150446540" sldId="278"/>
            <ac:spMk id="2" creationId="{02B42A0C-1B0E-40CF-8826-F5BA4C033383}"/>
          </ac:spMkLst>
        </pc:spChg>
        <pc:spChg chg="mod">
          <ac:chgData name="Samuel Knoethig" userId="4b8497720c7c8878" providerId="Windows Live" clId="Web-{73261857-9A1E-4630-A402-0E13E1847FD1}" dt="2020-01-30T19:47:42.702" v="97" actId="20577"/>
          <ac:spMkLst>
            <pc:docMk/>
            <pc:sldMk cId="1150446540" sldId="278"/>
            <ac:spMk id="3" creationId="{8774A1F4-D50E-4785-AA8B-35FD776F3660}"/>
          </ac:spMkLst>
        </pc:spChg>
        <pc:picChg chg="mod">
          <ac:chgData name="Samuel Knoethig" userId="4b8497720c7c8878" providerId="Windows Live" clId="Web-{73261857-9A1E-4630-A402-0E13E1847FD1}" dt="2020-01-30T19:48:18.453" v="100" actId="1076"/>
          <ac:picMkLst>
            <pc:docMk/>
            <pc:sldMk cId="1150446540" sldId="278"/>
            <ac:picMk id="6" creationId="{4A2167A9-A027-4A56-865A-5246462E1438}"/>
          </ac:picMkLst>
        </pc:picChg>
      </pc:sldChg>
      <pc:sldChg chg="modSp add replId">
        <pc:chgData name="Samuel Knoethig" userId="4b8497720c7c8878" providerId="Windows Live" clId="Web-{73261857-9A1E-4630-A402-0E13E1847FD1}" dt="2020-01-30T20:28:52.908" v="340" actId="1076"/>
        <pc:sldMkLst>
          <pc:docMk/>
          <pc:sldMk cId="2850055712" sldId="279"/>
        </pc:sldMkLst>
        <pc:spChg chg="mod">
          <ac:chgData name="Samuel Knoethig" userId="4b8497720c7c8878" providerId="Windows Live" clId="Web-{73261857-9A1E-4630-A402-0E13E1847FD1}" dt="2020-01-30T19:48:39.672" v="104" actId="20577"/>
          <ac:spMkLst>
            <pc:docMk/>
            <pc:sldMk cId="2850055712" sldId="279"/>
            <ac:spMk id="2" creationId="{02B42A0C-1B0E-40CF-8826-F5BA4C033383}"/>
          </ac:spMkLst>
        </pc:spChg>
        <pc:spChg chg="mod">
          <ac:chgData name="Samuel Knoethig" userId="4b8497720c7c8878" providerId="Windows Live" clId="Web-{73261857-9A1E-4630-A402-0E13E1847FD1}" dt="2020-01-30T19:49:01.063" v="126" actId="20577"/>
          <ac:spMkLst>
            <pc:docMk/>
            <pc:sldMk cId="2850055712" sldId="279"/>
            <ac:spMk id="3" creationId="{8774A1F4-D50E-4785-AA8B-35FD776F3660}"/>
          </ac:spMkLst>
        </pc:spChg>
        <pc:picChg chg="mod">
          <ac:chgData name="Samuel Knoethig" userId="4b8497720c7c8878" providerId="Windows Live" clId="Web-{73261857-9A1E-4630-A402-0E13E1847FD1}" dt="2020-01-30T20:28:52.908" v="340" actId="1076"/>
          <ac:picMkLst>
            <pc:docMk/>
            <pc:sldMk cId="2850055712" sldId="279"/>
            <ac:picMk id="6" creationId="{4A2167A9-A027-4A56-865A-5246462E1438}"/>
          </ac:picMkLst>
        </pc:picChg>
      </pc:sldChg>
      <pc:sldChg chg="modSp add replId">
        <pc:chgData name="Samuel Knoethig" userId="4b8497720c7c8878" providerId="Windows Live" clId="Web-{73261857-9A1E-4630-A402-0E13E1847FD1}" dt="2020-01-30T20:12:11.535" v="315" actId="20577"/>
        <pc:sldMkLst>
          <pc:docMk/>
          <pc:sldMk cId="1253827665" sldId="280"/>
        </pc:sldMkLst>
        <pc:spChg chg="mod">
          <ac:chgData name="Samuel Knoethig" userId="4b8497720c7c8878" providerId="Windows Live" clId="Web-{73261857-9A1E-4630-A402-0E13E1847FD1}" dt="2020-01-30T20:06:06.561" v="150" actId="20577"/>
          <ac:spMkLst>
            <pc:docMk/>
            <pc:sldMk cId="1253827665" sldId="280"/>
            <ac:spMk id="2" creationId="{02B42A0C-1B0E-40CF-8826-F5BA4C033383}"/>
          </ac:spMkLst>
        </pc:spChg>
        <pc:spChg chg="mod">
          <ac:chgData name="Samuel Knoethig" userId="4b8497720c7c8878" providerId="Windows Live" clId="Web-{73261857-9A1E-4630-A402-0E13E1847FD1}" dt="2020-01-30T20:12:11.535" v="315" actId="20577"/>
          <ac:spMkLst>
            <pc:docMk/>
            <pc:sldMk cId="1253827665" sldId="280"/>
            <ac:spMk id="3" creationId="{8774A1F4-D50E-4785-AA8B-35FD776F3660}"/>
          </ac:spMkLst>
        </pc:spChg>
      </pc:sldChg>
      <pc:sldChg chg="add replId">
        <pc:chgData name="Samuel Knoethig" userId="4b8497720c7c8878" providerId="Windows Live" clId="Web-{73261857-9A1E-4630-A402-0E13E1847FD1}" dt="2020-01-30T20:12:54.629" v="320"/>
        <pc:sldMkLst>
          <pc:docMk/>
          <pc:sldMk cId="2012673896" sldId="281"/>
        </pc:sldMkLst>
      </pc:sldChg>
    </pc:docChg>
  </pc:docChgLst>
  <pc:docChgLst>
    <pc:chgData name="Samuel Knoethig" userId="4b8497720c7c8878" providerId="Windows Live" clId="Web-{6F48D780-50D6-4DAE-B967-05F3C968D861}"/>
    <pc:docChg chg="addSld delSld modSld">
      <pc:chgData name="Samuel Knoethig" userId="4b8497720c7c8878" providerId="Windows Live" clId="Web-{6F48D780-50D6-4DAE-B967-05F3C968D861}" dt="2020-01-30T19:01:17.541" v="389"/>
      <pc:docMkLst>
        <pc:docMk/>
      </pc:docMkLst>
      <pc:sldChg chg="modSp add replId">
        <pc:chgData name="Samuel Knoethig" userId="4b8497720c7c8878" providerId="Windows Live" clId="Web-{6F48D780-50D6-4DAE-B967-05F3C968D861}" dt="2020-01-30T18:49:25.641" v="147" actId="20577"/>
        <pc:sldMkLst>
          <pc:docMk/>
          <pc:sldMk cId="1865736332" sldId="275"/>
        </pc:sldMkLst>
        <pc:spChg chg="mod">
          <ac:chgData name="Samuel Knoethig" userId="4b8497720c7c8878" providerId="Windows Live" clId="Web-{6F48D780-50D6-4DAE-B967-05F3C968D861}" dt="2020-01-30T18:47:31.718" v="124" actId="20577"/>
          <ac:spMkLst>
            <pc:docMk/>
            <pc:sldMk cId="1865736332" sldId="275"/>
            <ac:spMk id="2" creationId="{02B42A0C-1B0E-40CF-8826-F5BA4C033383}"/>
          </ac:spMkLst>
        </pc:spChg>
        <pc:spChg chg="mod">
          <ac:chgData name="Samuel Knoethig" userId="4b8497720c7c8878" providerId="Windows Live" clId="Web-{6F48D780-50D6-4DAE-B967-05F3C968D861}" dt="2020-01-30T18:49:25.641" v="147" actId="20577"/>
          <ac:spMkLst>
            <pc:docMk/>
            <pc:sldMk cId="1865736332" sldId="275"/>
            <ac:spMk id="3" creationId="{8774A1F4-D50E-4785-AA8B-35FD776F3660}"/>
          </ac:spMkLst>
        </pc:spChg>
      </pc:sldChg>
      <pc:sldChg chg="new del">
        <pc:chgData name="Samuel Knoethig" userId="4b8497720c7c8878" providerId="Windows Live" clId="Web-{6F48D780-50D6-4DAE-B967-05F3C968D861}" dt="2020-01-30T18:40:39.322" v="1"/>
        <pc:sldMkLst>
          <pc:docMk/>
          <pc:sldMk cId="3091962955" sldId="275"/>
        </pc:sldMkLst>
      </pc:sldChg>
      <pc:sldChg chg="add del replId">
        <pc:chgData name="Samuel Knoethig" userId="4b8497720c7c8878" providerId="Windows Live" clId="Web-{6F48D780-50D6-4DAE-B967-05F3C968D861}" dt="2020-01-30T18:40:55.025" v="3"/>
        <pc:sldMkLst>
          <pc:docMk/>
          <pc:sldMk cId="4268086837" sldId="275"/>
        </pc:sldMkLst>
      </pc:sldChg>
      <pc:sldChg chg="addSp delSp modSp add replId">
        <pc:chgData name="Samuel Knoethig" userId="4b8497720c7c8878" providerId="Windows Live" clId="Web-{6F48D780-50D6-4DAE-B967-05F3C968D861}" dt="2020-01-30T18:54:25.801" v="211" actId="20577"/>
        <pc:sldMkLst>
          <pc:docMk/>
          <pc:sldMk cId="380697112" sldId="276"/>
        </pc:sldMkLst>
        <pc:spChg chg="mod">
          <ac:chgData name="Samuel Knoethig" userId="4b8497720c7c8878" providerId="Windows Live" clId="Web-{6F48D780-50D6-4DAE-B967-05F3C968D861}" dt="2020-01-30T18:50:41.439" v="155" actId="20577"/>
          <ac:spMkLst>
            <pc:docMk/>
            <pc:sldMk cId="380697112" sldId="276"/>
            <ac:spMk id="2" creationId="{02B42A0C-1B0E-40CF-8826-F5BA4C033383}"/>
          </ac:spMkLst>
        </pc:spChg>
        <pc:spChg chg="del mod">
          <ac:chgData name="Samuel Knoethig" userId="4b8497720c7c8878" providerId="Windows Live" clId="Web-{6F48D780-50D6-4DAE-B967-05F3C968D861}" dt="2020-01-30T18:51:04.283" v="161"/>
          <ac:spMkLst>
            <pc:docMk/>
            <pc:sldMk cId="380697112" sldId="276"/>
            <ac:spMk id="3" creationId="{8774A1F4-D50E-4785-AA8B-35FD776F3660}"/>
          </ac:spMkLst>
        </pc:spChg>
        <pc:spChg chg="add mod">
          <ac:chgData name="Samuel Knoethig" userId="4b8497720c7c8878" providerId="Windows Live" clId="Web-{6F48D780-50D6-4DAE-B967-05F3C968D861}" dt="2020-01-30T18:53:56.739" v="183" actId="20577"/>
          <ac:spMkLst>
            <pc:docMk/>
            <pc:sldMk cId="380697112" sldId="276"/>
            <ac:spMk id="10" creationId="{2C67AC11-2E2B-4F1B-B15D-82706FCD0D82}"/>
          </ac:spMkLst>
        </pc:spChg>
        <pc:spChg chg="add">
          <ac:chgData name="Samuel Knoethig" userId="4b8497720c7c8878" providerId="Windows Live" clId="Web-{6F48D780-50D6-4DAE-B967-05F3C968D861}" dt="2020-01-30T18:53:32.176" v="172"/>
          <ac:spMkLst>
            <pc:docMk/>
            <pc:sldMk cId="380697112" sldId="276"/>
            <ac:spMk id="11" creationId="{ED678B7B-D806-434A-94D6-F7FB52AB1553}"/>
          </ac:spMkLst>
        </pc:spChg>
        <pc:spChg chg="add mod">
          <ac:chgData name="Samuel Knoethig" userId="4b8497720c7c8878" providerId="Windows Live" clId="Web-{6F48D780-50D6-4DAE-B967-05F3C968D861}" dt="2020-01-30T18:54:25.801" v="211" actId="20577"/>
          <ac:spMkLst>
            <pc:docMk/>
            <pc:sldMk cId="380697112" sldId="276"/>
            <ac:spMk id="12" creationId="{E4C1A8A6-3374-4704-8AC6-6196C8D22321}"/>
          </ac:spMkLst>
        </pc:spChg>
        <pc:spChg chg="add mod">
          <ac:chgData name="Samuel Knoethig" userId="4b8497720c7c8878" providerId="Windows Live" clId="Web-{6F48D780-50D6-4DAE-B967-05F3C968D861}" dt="2020-01-30T18:54:14.754" v="195" actId="20577"/>
          <ac:spMkLst>
            <pc:docMk/>
            <pc:sldMk cId="380697112" sldId="276"/>
            <ac:spMk id="13" creationId="{DC3DCF88-81C4-4AEF-B920-EB7A1D1C83E5}"/>
          </ac:spMkLst>
        </pc:spChg>
        <pc:picChg chg="add mod ord">
          <ac:chgData name="Samuel Knoethig" userId="4b8497720c7c8878" providerId="Windows Live" clId="Web-{6F48D780-50D6-4DAE-B967-05F3C968D861}" dt="2020-01-30T18:51:15.471" v="163" actId="14100"/>
          <ac:picMkLst>
            <pc:docMk/>
            <pc:sldMk cId="380697112" sldId="276"/>
            <ac:picMk id="4" creationId="{AAB34445-0CFA-4F0A-BE3B-9775CD73F474}"/>
          </ac:picMkLst>
        </pc:picChg>
        <pc:picChg chg="add mod">
          <ac:chgData name="Samuel Knoethig" userId="4b8497720c7c8878" providerId="Windows Live" clId="Web-{6F48D780-50D6-4DAE-B967-05F3C968D861}" dt="2020-01-30T18:52:14.393" v="167" actId="14100"/>
          <ac:picMkLst>
            <pc:docMk/>
            <pc:sldMk cId="380697112" sldId="276"/>
            <ac:picMk id="6" creationId="{9488F3FA-086C-46D5-90A8-130A4970CF81}"/>
          </ac:picMkLst>
        </pc:picChg>
        <pc:picChg chg="add mod">
          <ac:chgData name="Samuel Knoethig" userId="4b8497720c7c8878" providerId="Windows Live" clId="Web-{6F48D780-50D6-4DAE-B967-05F3C968D861}" dt="2020-01-30T18:52:35.225" v="170" actId="14100"/>
          <ac:picMkLst>
            <pc:docMk/>
            <pc:sldMk cId="380697112" sldId="276"/>
            <ac:picMk id="8" creationId="{F9202480-AC6F-40C4-BD81-36BE1F54270E}"/>
          </ac:picMkLst>
        </pc:picChg>
      </pc:sldChg>
      <pc:sldChg chg="addSp delSp modSp add replId">
        <pc:chgData name="Samuel Knoethig" userId="4b8497720c7c8878" providerId="Windows Live" clId="Web-{6F48D780-50D6-4DAE-B967-05F3C968D861}" dt="2020-01-30T19:01:17.541" v="389"/>
        <pc:sldMkLst>
          <pc:docMk/>
          <pc:sldMk cId="4151906962" sldId="277"/>
        </pc:sldMkLst>
        <pc:spChg chg="mod">
          <ac:chgData name="Samuel Knoethig" userId="4b8497720c7c8878" providerId="Windows Live" clId="Web-{6F48D780-50D6-4DAE-B967-05F3C968D861}" dt="2020-01-30T18:55:14.818" v="215" actId="20577"/>
          <ac:spMkLst>
            <pc:docMk/>
            <pc:sldMk cId="4151906962" sldId="277"/>
            <ac:spMk id="2" creationId="{02B42A0C-1B0E-40CF-8826-F5BA4C033383}"/>
          </ac:spMkLst>
        </pc:spChg>
        <pc:spChg chg="mod">
          <ac:chgData name="Samuel Knoethig" userId="4b8497720c7c8878" providerId="Windows Live" clId="Web-{6F48D780-50D6-4DAE-B967-05F3C968D861}" dt="2020-01-30T18:59:26.946" v="380" actId="20577"/>
          <ac:spMkLst>
            <pc:docMk/>
            <pc:sldMk cId="4151906962" sldId="277"/>
            <ac:spMk id="3" creationId="{8774A1F4-D50E-4785-AA8B-35FD776F3660}"/>
          </ac:spMkLst>
        </pc:spChg>
        <pc:spChg chg="add del">
          <ac:chgData name="Samuel Knoethig" userId="4b8497720c7c8878" providerId="Windows Live" clId="Web-{6F48D780-50D6-4DAE-B967-05F3C968D861}" dt="2020-01-30T19:01:17.541" v="389"/>
          <ac:spMkLst>
            <pc:docMk/>
            <pc:sldMk cId="4151906962" sldId="277"/>
            <ac:spMk id="4" creationId="{2B529AB4-3E98-4B5D-AD28-F96D498AE5E2}"/>
          </ac:spMkLst>
        </pc:spChg>
        <pc:spChg chg="add del">
          <ac:chgData name="Samuel Knoethig" userId="4b8497720c7c8878" providerId="Windows Live" clId="Web-{6F48D780-50D6-4DAE-B967-05F3C968D861}" dt="2020-01-30T19:00:27.712" v="387"/>
          <ac:spMkLst>
            <pc:docMk/>
            <pc:sldMk cId="4151906962" sldId="277"/>
            <ac:spMk id="5" creationId="{6BFE3060-32FC-4709-923F-4A25F2D38364}"/>
          </ac:spMkLst>
        </pc:spChg>
        <pc:spChg chg="add del">
          <ac:chgData name="Samuel Knoethig" userId="4b8497720c7c8878" providerId="Windows Live" clId="Web-{6F48D780-50D6-4DAE-B967-05F3C968D861}" dt="2020-01-30T19:00:27.681" v="386"/>
          <ac:spMkLst>
            <pc:docMk/>
            <pc:sldMk cId="4151906962" sldId="277"/>
            <ac:spMk id="6" creationId="{88FFC97D-CEA6-469B-B9CD-5B78302EEBBB}"/>
          </ac:spMkLst>
        </pc:spChg>
        <pc:spChg chg="add del">
          <ac:chgData name="Samuel Knoethig" userId="4b8497720c7c8878" providerId="Windows Live" clId="Web-{6F48D780-50D6-4DAE-B967-05F3C968D861}" dt="2020-01-30T19:01:17.526" v="388"/>
          <ac:spMkLst>
            <pc:docMk/>
            <pc:sldMk cId="4151906962" sldId="277"/>
            <ac:spMk id="7" creationId="{87959D9F-A7BA-4BD2-B731-4394ED3F2BB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7C2B7-775F-4605-8B31-4C1060F5D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8B5C0B-C776-4C08-8E52-509D0F896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59189-A5B5-403D-8557-C4D95F6B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DF26C2-2547-4FCA-9C72-D8ED4A9A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4E07C9-7F17-4011-9836-3AB7DBDB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16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DD7E4-8531-4488-AB28-2CF52CA8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1A78CED-8D2E-4126-84A7-F7F6CEDD4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1659E3-94E1-4A46-92C5-EF77A64A5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8127761-57B0-497C-9265-95701CEA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20B14A-C571-4A20-994D-361A761C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CD4EDC-ED03-4B5B-8682-F1F8ADF5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56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44EB8-7E3B-4821-A702-AF717E58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923AAB-3D15-45B6-8599-AEB6171F4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BB7573-2F48-4AFA-873D-A6E063B7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25D334-225F-4120-A777-A227392B1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AD1C99-0179-43DF-86EF-779B75D1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346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BF36E76-F847-4766-BDE1-C8FAD2B04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B48DC8-CC9A-40C4-98C8-90FF44C41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A0E5A0-DC03-4DEC-8830-F85564B2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54A94-4E8C-4E78-ABC1-EA2A4922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272BD9-D9D1-4414-BC86-A5253BB2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61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A502D-560D-466A-A777-C1880DBA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8F6454-4647-494C-BFA5-95A43B02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828C6F-9129-4BA5-ABE3-73B9C1EF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1795DA-92F8-4677-ADC6-B93AA136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96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9EFCC-A2B4-40DC-BFE7-0B5D9C51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3DF7BD-5707-41F5-B04B-697C7DA83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CAAA01-B2B7-40F3-987A-7FF16DE3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788DB8-979D-42C1-A0EF-7B6FAFB1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F3DF46-41A3-4751-A543-6F2083B4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3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770FD-E8D8-4A94-8DF5-EC05DDF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FD358D-6F42-4EE6-987B-5FAB25280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0DDE3F-1452-4057-BAF7-CC666DCC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87F27C-F419-4085-BC9A-EA203A85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AF0E39-7048-4D57-920A-7225CEA3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51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5734D-4028-4440-8419-2723FDF1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13284D-E06B-410F-81C2-D87776F77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380FA4-C6CE-46C7-B2C5-E85C57C82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7017FE-20A8-43F2-97E1-B665E5DC1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5C9FA0-1E19-44A6-AFBA-43CEB5B7D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880E98-770A-4078-BD2A-9FDF60FB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54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233BB-0A6B-468D-8924-7DC51FCB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2B0337-3200-4847-9EDB-EFDF5E894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A86BCC-046B-4202-B372-D858F8787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57CA76-8F2A-4700-9E00-9AA0B5CA6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E16CA9-6EF6-4FD9-9169-C4F2EA378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E897F-AC22-4EC1-BDF9-32FDFDDF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82129B-F40E-49E4-BBE6-F233F734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951124-5430-42DD-A654-3400A91F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95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6D9723-B145-4BD2-9EC0-8764444C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114DAC-DD0F-4D16-8B75-9B4E342F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9ACF33-6C63-411C-845B-B5027CF8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437D49-0859-41DD-9007-CB7766B4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28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E85856-206F-4F14-8D3F-F5C1794D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5BDDB-BA07-465E-BBF0-031902DA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D80F5F-C822-43C5-A151-E0D6F3E0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7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1304E-6629-4ECE-BAE9-B2968357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22828D-67EF-42D0-84C4-2EFD514F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E78747-A99B-4E07-851C-594C5A16D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3CA807-BC53-4F2B-996E-F284DC8D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8A3F94-3AA4-44D1-940C-AB32A8B10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05CE57-C43A-45E1-957C-7A5812A7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830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9700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D13F67C-2C6A-4B3D-B235-54B9F0A0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2B3CB0-32F8-440C-ABF4-F98DD7214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2D092D-E448-4A52-A5BB-E34AA4527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B350F-977A-45F1-9D02-725BAD40C7D3}" type="datetimeFigureOut">
              <a:rPr lang="de-DE" smtClean="0"/>
              <a:t>30.01.2020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4DEA4-54B1-4166-985D-95EAD7BF6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53998B-8445-4436-924B-1E8741055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BDE2D-142E-472F-A6CA-F315753F3C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08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85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Gras, Pflanze, Sonnenuntergang enthält.&#10;&#10;Automatisch generierte Beschreibung">
            <a:extLst>
              <a:ext uri="{FF2B5EF4-FFF2-40B4-BE49-F238E27FC236}">
                <a16:creationId xmlns:a16="http://schemas.microsoft.com/office/drawing/2014/main" id="{23F8CAA7-9C02-4C21-A73B-17B1BA097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0" y="161469"/>
            <a:ext cx="11584017" cy="6535062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EC1E80C7-B5C0-4B93-997C-F05089F649F0}"/>
              </a:ext>
            </a:extLst>
          </p:cNvPr>
          <p:cNvSpPr txBox="1">
            <a:spLocks/>
          </p:cNvSpPr>
          <p:nvPr/>
        </p:nvSpPr>
        <p:spPr>
          <a:xfrm>
            <a:off x="1667124" y="5735637"/>
            <a:ext cx="9144000" cy="591026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Luca Türk, Samuel Knöthig, Sven Lüpke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37DA4A4-21AF-4F58-B601-4B040059665F}"/>
              </a:ext>
            </a:extLst>
          </p:cNvPr>
          <p:cNvSpPr txBox="1">
            <a:spLocks/>
          </p:cNvSpPr>
          <p:nvPr/>
        </p:nvSpPr>
        <p:spPr>
          <a:xfrm>
            <a:off x="1523998" y="1422821"/>
            <a:ext cx="9144000" cy="10171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3000"/>
                    </a:prstClr>
                  </a:outerShdw>
                </a:effectLst>
                <a:latin typeface="Bahnschrift" panose="020B0502040204020203" pitchFamily="34" charset="0"/>
                <a:ea typeface="Source Code Pro Medium" panose="020B0509030403020204" pitchFamily="49" charset="0"/>
              </a:rPr>
              <a:t>Shaders</a:t>
            </a:r>
          </a:p>
        </p:txBody>
      </p:sp>
    </p:spTree>
    <p:extLst>
      <p:ext uri="{BB962C8B-B14F-4D97-AF65-F5344CB8AC3E}">
        <p14:creationId xmlns:p14="http://schemas.microsoft.com/office/powerpoint/2010/main" val="228497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</a:t>
            </a:r>
            <a:r>
              <a:rPr lang="de-DE" dirty="0" err="1">
                <a:solidFill>
                  <a:schemeClr val="accent2"/>
                </a:solidFill>
              </a:rPr>
              <a:t>Shader</a:t>
            </a:r>
            <a:r>
              <a:rPr lang="de-DE" dirty="0">
                <a:solidFill>
                  <a:schemeClr val="accent2"/>
                </a:solidFill>
              </a:rPr>
              <a:t> – General 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322693-9EF5-4863-AAE1-AD61ED63A6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Bahnschrift"/>
              </a:rPr>
              <a:t>Generate </a:t>
            </a:r>
            <a:r>
              <a:rPr lang="de-DE" dirty="0" err="1">
                <a:solidFill>
                  <a:schemeClr val="bg1"/>
                </a:solidFill>
                <a:latin typeface="Bahnschrift"/>
              </a:rPr>
              <a:t>grass</a:t>
            </a:r>
            <a:r>
              <a:rPr lang="de-DE" dirty="0">
                <a:solidFill>
                  <a:schemeClr val="bg1"/>
                </a:solidFill>
                <a:latin typeface="Bahnschrif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</a:rPr>
              <a:t>geometry</a:t>
            </a:r>
            <a:r>
              <a:rPr lang="de-DE" dirty="0">
                <a:solidFill>
                  <a:schemeClr val="bg1"/>
                </a:solidFill>
                <a:latin typeface="Bahnschrift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Bahnschrift"/>
              </a:rPr>
              <a:t>tessellation</a:t>
            </a:r>
            <a:r>
              <a:rPr lang="de-DE" dirty="0">
                <a:solidFill>
                  <a:schemeClr val="bg1"/>
                </a:solidFill>
                <a:latin typeface="Bahnschrift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Bahnschrift"/>
              </a:rPr>
              <a:t>geomety</a:t>
            </a:r>
            <a:r>
              <a:rPr lang="de-DE" dirty="0">
                <a:solidFill>
                  <a:schemeClr val="bg1"/>
                </a:solidFill>
                <a:latin typeface="Bahnschrif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</a:rPr>
              <a:t>stage</a:t>
            </a:r>
            <a:endParaRPr lang="de-DE">
              <a:solidFill>
                <a:schemeClr val="bg1"/>
              </a:solidFill>
              <a:latin typeface="Bahnschrift"/>
            </a:endParaRPr>
          </a:p>
          <a:p>
            <a:pPr lvl="1"/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Allow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artist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to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pass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properties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such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as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height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color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distribution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and wind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displacement</a:t>
            </a:r>
            <a:endParaRPr lang="de-DE" dirty="0">
              <a:solidFill>
                <a:schemeClr val="bg1"/>
              </a:solidFill>
              <a:latin typeface="Bahnschrift"/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Bahnschrift"/>
              <a:cs typeface="Calibri"/>
            </a:endParaRPr>
          </a:p>
          <a:p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Collide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grass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blades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with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player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and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other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specified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objects</a:t>
            </a:r>
            <a:endParaRPr lang="de-DE">
              <a:solidFill>
                <a:schemeClr val="bg1"/>
              </a:solidFill>
              <a:latin typeface="Bahnschrift" panose="020B0502040204020203" pitchFamily="34" charset="0"/>
              <a:cs typeface="Calibri"/>
            </a:endParaRPr>
          </a:p>
          <a:p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0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</a:t>
            </a:r>
            <a:r>
              <a:rPr lang="de-DE" dirty="0" err="1">
                <a:solidFill>
                  <a:schemeClr val="accent2"/>
                </a:solidFill>
              </a:rPr>
              <a:t>Shader</a:t>
            </a:r>
            <a:r>
              <a:rPr lang="de-DE" dirty="0">
                <a:solidFill>
                  <a:schemeClr val="accent2"/>
                </a:solidFill>
              </a:rPr>
              <a:t> – </a:t>
            </a:r>
            <a:r>
              <a:rPr lang="de-DE" dirty="0" err="1">
                <a:solidFill>
                  <a:schemeClr val="accent2"/>
                </a:solidFill>
              </a:rPr>
              <a:t>Tessellation</a:t>
            </a:r>
            <a:r>
              <a:rPr lang="de-DE" dirty="0">
                <a:solidFill>
                  <a:schemeClr val="accent2"/>
                </a:solidFill>
              </a:rPr>
              <a:t> 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645C7290-9FF8-41E6-A73F-FA07A0C8E644}"/>
              </a:ext>
            </a:extLst>
          </p:cNvPr>
          <p:cNvSpPr txBox="1">
            <a:spLocks/>
          </p:cNvSpPr>
          <p:nvPr/>
        </p:nvSpPr>
        <p:spPr>
          <a:xfrm>
            <a:off x="838200" y="1803213"/>
            <a:ext cx="10515600" cy="435133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Create additional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ground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verticies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for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geometry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shader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to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work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on,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effectively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increasing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grass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density</a:t>
            </a:r>
            <a:endParaRPr lang="de-DE" dirty="0">
              <a:solidFill>
                <a:schemeClr val="bg1"/>
              </a:solidFill>
              <a:latin typeface="Bahnschrift"/>
              <a:cs typeface="Calibri"/>
            </a:endParaRPr>
          </a:p>
          <a:p>
            <a:endParaRPr lang="de-DE" dirty="0">
              <a:solidFill>
                <a:schemeClr val="bg1"/>
              </a:solidFill>
              <a:latin typeface="Bahnschrift"/>
              <a:cs typeface="Calibri"/>
            </a:endParaRPr>
          </a:p>
          <a:p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Optimizations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Tessellation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fractors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decrease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with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distance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to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player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, and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input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verticies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are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frustum</a:t>
            </a:r>
            <a:r>
              <a:rPr lang="de-DE" dirty="0">
                <a:solidFill>
                  <a:schemeClr val="bg1"/>
                </a:solidFill>
                <a:latin typeface="Bahnschrift"/>
                <a:cs typeface="Calibri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/>
                <a:cs typeface="Calibri"/>
              </a:rPr>
              <a:t>culled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Bahnschrift"/>
              <a:cs typeface="Calibri"/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  <a:latin typeface="Bahnschrift" panose="020B0502040204020203" pitchFamily="34" charset="0"/>
              <a:cs typeface="Calibri"/>
            </a:endParaRPr>
          </a:p>
          <a:p>
            <a:endParaRPr lang="de-DE">
              <a:solidFill>
                <a:schemeClr val="bg1"/>
              </a:solidFill>
              <a:latin typeface="Bahnschrift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80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Shader – </a:t>
            </a:r>
            <a:r>
              <a:rPr lang="de-DE" dirty="0" err="1">
                <a:solidFill>
                  <a:schemeClr val="accent2"/>
                </a:solidFill>
              </a:rPr>
              <a:t>Geometry</a:t>
            </a:r>
            <a:endParaRPr lang="de-DE" dirty="0" err="1">
              <a:solidFill>
                <a:schemeClr val="accent2"/>
              </a:solidFill>
              <a:cs typeface="Calibri Light"/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0EC269F-655F-4AB0-8AD5-C8255423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970" y="3977496"/>
            <a:ext cx="5447370" cy="3396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D9A75E-C832-4982-8C2D-B3B22A0FE6F8}"/>
              </a:ext>
            </a:extLst>
          </p:cNvPr>
          <p:cNvSpPr txBox="1"/>
          <p:nvPr/>
        </p:nvSpPr>
        <p:spPr>
          <a:xfrm>
            <a:off x="839695" y="1683871"/>
            <a:ext cx="1043043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Initially, a single grass blade was added in the </a:t>
            </a:r>
            <a:r>
              <a:rPr lang="en-US" sz="2800" dirty="0" err="1">
                <a:solidFill>
                  <a:schemeClr val="bg1"/>
                </a:solidFill>
              </a:rPr>
              <a:t>centre</a:t>
            </a:r>
            <a:r>
              <a:rPr lang="en-US" sz="2800" dirty="0">
                <a:solidFill>
                  <a:schemeClr val="bg1"/>
                </a:solidFill>
              </a:rPr>
              <a:t> of the input triangle.</a:t>
            </a:r>
          </a:p>
          <a:p>
            <a:r>
              <a:rPr lang="en-US" sz="2800" dirty="0">
                <a:solidFill>
                  <a:schemeClr val="bg1"/>
                </a:solidFill>
                <a:cs typeface="Calibri"/>
              </a:rPr>
              <a:t>But, a lot of tessellation required for the dense grass look.</a:t>
            </a:r>
          </a:p>
          <a:p>
            <a:r>
              <a:rPr lang="en-US" sz="2800" dirty="0">
                <a:solidFill>
                  <a:schemeClr val="bg1"/>
                </a:solidFill>
                <a:cs typeface="Calibri"/>
              </a:rPr>
              <a:t>==&gt; Add multiple blades for each triangle</a:t>
            </a:r>
          </a:p>
        </p:txBody>
      </p:sp>
    </p:spTree>
    <p:extLst>
      <p:ext uri="{BB962C8B-B14F-4D97-AF65-F5344CB8AC3E}">
        <p14:creationId xmlns:p14="http://schemas.microsoft.com/office/powerpoint/2010/main" val="42172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Shader – </a:t>
            </a:r>
            <a:r>
              <a:rPr lang="de-DE" dirty="0" err="1">
                <a:solidFill>
                  <a:schemeClr val="accent2"/>
                </a:solidFill>
              </a:rPr>
              <a:t>Geometry</a:t>
            </a:r>
            <a:endParaRPr lang="de-DE" dirty="0" err="1">
              <a:solidFill>
                <a:schemeClr val="accent2"/>
              </a:solidFill>
              <a:cs typeface="Calibri Light"/>
            </a:endParaRP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7F7614-4302-492D-B998-6AF08086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94" y="3138239"/>
            <a:ext cx="4304370" cy="2680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CF12B-5A86-453F-BE19-62A4FFE7E84A}"/>
              </a:ext>
            </a:extLst>
          </p:cNvPr>
          <p:cNvSpPr txBox="1"/>
          <p:nvPr/>
        </p:nvSpPr>
        <p:spPr>
          <a:xfrm>
            <a:off x="839695" y="1683871"/>
            <a:ext cx="1043043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/>
              </a:rPr>
              <a:t>Grass blades are constructed out of four </a:t>
            </a:r>
            <a:r>
              <a:rPr lang="en-US" sz="2800" dirty="0" err="1">
                <a:solidFill>
                  <a:schemeClr val="bg1"/>
                </a:solidFill>
                <a:cs typeface="Calibri"/>
              </a:rPr>
              <a:t>verticies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, which allows for less pointy looking blades, by pushing down the top </a:t>
            </a:r>
            <a:r>
              <a:rPr lang="en-US" sz="2800" dirty="0" err="1">
                <a:solidFill>
                  <a:schemeClr val="bg1"/>
                </a:solidFill>
                <a:cs typeface="Calibri"/>
              </a:rPr>
              <a:t>verticies</a:t>
            </a:r>
            <a:r>
              <a:rPr lang="en-US" sz="2800" dirty="0">
                <a:solidFill>
                  <a:schemeClr val="bg1"/>
                </a:solidFill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249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Shader – "External" </a:t>
            </a:r>
            <a:r>
              <a:rPr lang="de-DE" dirty="0" err="1">
                <a:solidFill>
                  <a:schemeClr val="accent2"/>
                </a:solidFill>
              </a:rPr>
              <a:t>Influences</a:t>
            </a:r>
            <a:endParaRPr lang="de-DE" dirty="0" err="1">
              <a:solidFill>
                <a:schemeClr val="accent2"/>
              </a:solidFill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CF12B-5A86-453F-BE19-62A4FFE7E84A}"/>
              </a:ext>
            </a:extLst>
          </p:cNvPr>
          <p:cNvSpPr txBox="1"/>
          <p:nvPr/>
        </p:nvSpPr>
        <p:spPr>
          <a:xfrm>
            <a:off x="839695" y="1683871"/>
            <a:ext cx="1043043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/>
              </a:rPr>
              <a:t>Grass Blades are influenced by wind, achieved by a displacement texture applied to the top vertex positions.</a:t>
            </a: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F947E7B2-DD5D-4BB1-B867-4327C702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668" y="3147896"/>
            <a:ext cx="5363737" cy="33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73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Shader – "External" </a:t>
            </a:r>
            <a:r>
              <a:rPr lang="de-DE" dirty="0" err="1">
                <a:solidFill>
                  <a:schemeClr val="accent2"/>
                </a:solidFill>
              </a:rPr>
              <a:t>Influences</a:t>
            </a:r>
            <a:endParaRPr lang="de-DE" dirty="0" err="1">
              <a:solidFill>
                <a:schemeClr val="accent2"/>
              </a:solidFill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CF12B-5A86-453F-BE19-62A4FFE7E84A}"/>
              </a:ext>
            </a:extLst>
          </p:cNvPr>
          <p:cNvSpPr txBox="1"/>
          <p:nvPr/>
        </p:nvSpPr>
        <p:spPr>
          <a:xfrm>
            <a:off x="839695" y="1683871"/>
            <a:ext cx="1043043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/>
              </a:rPr>
              <a:t>Additionally grass will collide with players or other objects, and bend away.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3" descr="A picture containing text, toy&#10;&#10;Description generated with very high confidence">
            <a:extLst>
              <a:ext uri="{FF2B5EF4-FFF2-40B4-BE49-F238E27FC236}">
                <a16:creationId xmlns:a16="http://schemas.microsoft.com/office/drawing/2014/main" id="{FBDD7B79-10E8-4067-812A-1D32A6ED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741" y="2330140"/>
            <a:ext cx="7157224" cy="44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84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Grass </a:t>
            </a:r>
            <a:r>
              <a:rPr lang="de-DE" dirty="0" err="1">
                <a:solidFill>
                  <a:schemeClr val="accent2"/>
                </a:solidFill>
              </a:rPr>
              <a:t>Shader</a:t>
            </a:r>
            <a:r>
              <a:rPr lang="de-DE" dirty="0">
                <a:solidFill>
                  <a:schemeClr val="accent2"/>
                </a:solidFill>
              </a:rPr>
              <a:t> – Live Demo</a:t>
            </a:r>
          </a:p>
        </p:txBody>
      </p:sp>
    </p:spTree>
    <p:extLst>
      <p:ext uri="{BB962C8B-B14F-4D97-AF65-F5344CB8AC3E}">
        <p14:creationId xmlns:p14="http://schemas.microsoft.com/office/powerpoint/2010/main" val="1376111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88" y="256724"/>
            <a:ext cx="7196083" cy="1325563"/>
          </a:xfrm>
        </p:spPr>
        <p:txBody>
          <a:bodyPr/>
          <a:lstStyle/>
          <a:p>
            <a:r>
              <a:rPr lang="en-US" dirty="0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 dirty="0">
                <a:solidFill>
                  <a:schemeClr val="accent2"/>
                </a:solidFill>
                <a:latin typeface="Bahnschrift"/>
                <a:cs typeface="Calibri Light"/>
              </a:rPr>
              <a:t> (Bird-like objects)</a:t>
            </a:r>
          </a:p>
        </p:txBody>
      </p:sp>
      <p:pic>
        <p:nvPicPr>
          <p:cNvPr id="6" name="Picture 6" descr="A picture containing flock, bird, bee&#10;&#10;Description generated with very high confidence">
            <a:extLst>
              <a:ext uri="{FF2B5EF4-FFF2-40B4-BE49-F238E27FC236}">
                <a16:creationId xmlns:a16="http://schemas.microsoft.com/office/drawing/2014/main" id="{8E28ED4F-C88D-43DE-AF6E-63C2D8DDE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581" y="1690021"/>
            <a:ext cx="8415839" cy="5170938"/>
          </a:xfrm>
        </p:spPr>
      </p:pic>
    </p:spTree>
    <p:extLst>
      <p:ext uri="{BB962C8B-B14F-4D97-AF65-F5344CB8AC3E}">
        <p14:creationId xmlns:p14="http://schemas.microsoft.com/office/powerpoint/2010/main" val="1865736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 dirty="0">
                <a:solidFill>
                  <a:schemeClr val="accent2"/>
                </a:solidFill>
                <a:latin typeface="Bahnschrift"/>
                <a:cs typeface="Calibri Light"/>
              </a:rPr>
              <a:t> (Bird-like objects)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/>
              </a:rPr>
              <a:t>Simulate birds by calculating the desired movement-vector of each separate particle</a:t>
            </a:r>
          </a:p>
          <a:p>
            <a:r>
              <a:rPr lang="en-US" dirty="0">
                <a:solidFill>
                  <a:schemeClr val="bg1"/>
                </a:solidFill>
                <a:latin typeface="Bahnschrift"/>
              </a:rPr>
              <a:t>Calculated via a compute shader</a:t>
            </a:r>
            <a:endParaRPr lang="en-US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hnschrift"/>
              </a:rPr>
              <a:t>Drawn using </a:t>
            </a:r>
            <a:r>
              <a:rPr lang="en-US" dirty="0" err="1">
                <a:solidFill>
                  <a:schemeClr val="bg1"/>
                </a:solidFill>
                <a:latin typeface="Bahnschrift"/>
              </a:rPr>
              <a:t>DrawMeshInstancedIndirect</a:t>
            </a:r>
            <a:r>
              <a:rPr lang="en-US" dirty="0">
                <a:solidFill>
                  <a:schemeClr val="bg1"/>
                </a:solidFill>
                <a:latin typeface="Bahnschrift"/>
              </a:rPr>
              <a:t> with </a:t>
            </a:r>
            <a:r>
              <a:rPr lang="en-US" dirty="0" err="1">
                <a:solidFill>
                  <a:schemeClr val="bg1"/>
                </a:solidFill>
                <a:latin typeface="Bahnschrift"/>
              </a:rPr>
              <a:t>appropiate</a:t>
            </a:r>
            <a:r>
              <a:rPr lang="en-US" dirty="0">
                <a:solidFill>
                  <a:schemeClr val="bg1"/>
                </a:solidFill>
                <a:latin typeface="Bahnschrift"/>
              </a:rPr>
              <a:t> shader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73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 dirty="0">
                <a:solidFill>
                  <a:schemeClr val="accent2"/>
                </a:solidFill>
                <a:latin typeface="Bahnschrift"/>
                <a:cs typeface="Calibri Light"/>
              </a:rPr>
              <a:t> (Theory)</a:t>
            </a:r>
          </a:p>
        </p:txBody>
      </p:sp>
      <p:pic>
        <p:nvPicPr>
          <p:cNvPr id="4" name="Picture 4" descr="A picture containing clock, drawing&#10;&#10;Description generated with very high confidence">
            <a:extLst>
              <a:ext uri="{FF2B5EF4-FFF2-40B4-BE49-F238E27FC236}">
                <a16:creationId xmlns:a16="http://schemas.microsoft.com/office/drawing/2014/main" id="{AAB34445-0CFA-4F0A-BE3B-9775CD73F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82" y="1909352"/>
            <a:ext cx="3209925" cy="2143125"/>
          </a:xfrm>
        </p:spPr>
      </p:pic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9488F3FA-086C-46D5-90A8-130A4970C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45" y="1906099"/>
            <a:ext cx="3219216" cy="2143124"/>
          </a:xfrm>
          <a:prstGeom prst="rect">
            <a:avLst/>
          </a:prstGeom>
        </p:spPr>
      </p:pic>
      <p:pic>
        <p:nvPicPr>
          <p:cNvPr id="8" name="Picture 8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F9202480-AC6F-40C4-BD81-36BE1F542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220" y="1911388"/>
            <a:ext cx="3219217" cy="2152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67AC11-2E2B-4F1B-B15D-82706FCD0D82}"/>
              </a:ext>
            </a:extLst>
          </p:cNvPr>
          <p:cNvSpPr txBox="1"/>
          <p:nvPr/>
        </p:nvSpPr>
        <p:spPr>
          <a:xfrm>
            <a:off x="835572" y="423391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Bahnschrift"/>
              </a:rPr>
              <a:t>Separation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1A8A6-3374-4704-8AC6-6196C8D22321}"/>
              </a:ext>
            </a:extLst>
          </p:cNvPr>
          <p:cNvSpPr txBox="1"/>
          <p:nvPr/>
        </p:nvSpPr>
        <p:spPr>
          <a:xfrm>
            <a:off x="7877502" y="423391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Bahnschrift"/>
              </a:rPr>
              <a:t>Cohesion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DCF88-81C4-4AEF-B920-EB7A1D1C83E5}"/>
              </a:ext>
            </a:extLst>
          </p:cNvPr>
          <p:cNvSpPr txBox="1"/>
          <p:nvPr/>
        </p:nvSpPr>
        <p:spPr>
          <a:xfrm>
            <a:off x="4251434" y="423391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Bahnschrift"/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380697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8912DF3-DF17-4896-88A7-E0364C91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Fog Demo (1 min)</a:t>
            </a:r>
          </a:p>
        </p:txBody>
      </p:sp>
    </p:spTree>
    <p:extLst>
      <p:ext uri="{BB962C8B-B14F-4D97-AF65-F5344CB8AC3E}">
        <p14:creationId xmlns:p14="http://schemas.microsoft.com/office/powerpoint/2010/main" val="2041896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 dirty="0">
                <a:solidFill>
                  <a:schemeClr val="accent2"/>
                </a:solidFill>
                <a:latin typeface="Bahnschrift"/>
                <a:cs typeface="Calibri Light"/>
              </a:rPr>
              <a:t> (Separation)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/>
              </a:rPr>
              <a:t>Avoid crashing into other </a:t>
            </a:r>
            <a:r>
              <a:rPr lang="en-US" dirty="0" err="1">
                <a:solidFill>
                  <a:schemeClr val="bg1"/>
                </a:solidFill>
                <a:latin typeface="Bahnschrift"/>
              </a:rPr>
              <a:t>boids</a:t>
            </a:r>
            <a:r>
              <a:rPr lang="en-US" dirty="0">
                <a:solidFill>
                  <a:schemeClr val="bg1"/>
                </a:solidFill>
                <a:latin typeface="Bahnschrift"/>
              </a:rPr>
              <a:t> and obstacles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Bahnschrift"/>
              </a:rPr>
              <a:t>Steer away from other </a:t>
            </a:r>
            <a:r>
              <a:rPr lang="en-US" dirty="0" err="1">
                <a:solidFill>
                  <a:schemeClr val="bg1"/>
                </a:solidFill>
                <a:latin typeface="Bahnschrift"/>
              </a:rPr>
              <a:t>boids</a:t>
            </a:r>
            <a:r>
              <a:rPr lang="en-US" dirty="0">
                <a:solidFill>
                  <a:schemeClr val="bg1"/>
                </a:solidFill>
                <a:latin typeface="Bahnschrift"/>
              </a:rPr>
              <a:t> and the walls of the boundry-box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Bahnschrift"/>
              </a:rPr>
              <a:t>Increase impact of desire with decreasing distance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A2167A9-A027-4A56-865A-5246462E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03" y="2714778"/>
            <a:ext cx="5286870" cy="20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 dirty="0">
                <a:solidFill>
                  <a:schemeClr val="accent2"/>
                </a:solidFill>
                <a:latin typeface="Bahnschrift"/>
                <a:cs typeface="Calibri Light"/>
              </a:rPr>
              <a:t> (Alignment)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"/>
              </a:rPr>
              <a:t>Try to match speed with other </a:t>
            </a:r>
            <a:r>
              <a:rPr lang="en-US" dirty="0" err="1">
                <a:solidFill>
                  <a:schemeClr val="bg1"/>
                </a:solidFill>
                <a:latin typeface="Bahnschrift"/>
              </a:rPr>
              <a:t>boids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Bahnschrift"/>
              </a:rPr>
              <a:t>Creates a more "stable" look</a:t>
            </a:r>
          </a:p>
        </p:txBody>
      </p:sp>
      <p:pic>
        <p:nvPicPr>
          <p:cNvPr id="6" name="Picture 6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A2167A9-A027-4A56-865A-5246462E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906" y="3476778"/>
            <a:ext cx="4459992" cy="98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4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>
                <a:solidFill>
                  <a:schemeClr val="accent2"/>
                </a:solidFill>
                <a:latin typeface="Bahnschrift"/>
                <a:cs typeface="Calibri Light"/>
              </a:rPr>
              <a:t> (Cohesion)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ahnschrift"/>
              </a:rPr>
              <a:t>Fly towards other boids</a:t>
            </a:r>
            <a:endParaRPr lang="en-US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Bahnschrift"/>
              </a:rPr>
              <a:t>But not too close</a:t>
            </a:r>
          </a:p>
        </p:txBody>
      </p:sp>
      <p:pic>
        <p:nvPicPr>
          <p:cNvPr id="6" name="Picture 6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4A2167A9-A027-4A56-865A-5246462E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53" y="3080726"/>
            <a:ext cx="9048120" cy="69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55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2"/>
                </a:solidFill>
                <a:latin typeface="Bahnschrift"/>
                <a:cs typeface="Calibri Light"/>
              </a:rPr>
              <a:t>Boids</a:t>
            </a:r>
            <a:r>
              <a:rPr lang="en-US">
                <a:solidFill>
                  <a:schemeClr val="accent2"/>
                </a:solidFill>
                <a:latin typeface="Bahnschrift"/>
                <a:cs typeface="Calibri Light"/>
              </a:rPr>
              <a:t> (Additional stuff)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52" y="180810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ahnschrift"/>
              </a:rPr>
              <a:t>Finetune formulas with (a lot) of constants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Bahnschrift"/>
              </a:rPr>
              <a:t>Rotate boids towards their flying direction</a:t>
            </a:r>
            <a:endParaRPr lang="en-US" dirty="0">
              <a:solidFill>
                <a:schemeClr val="bg1"/>
              </a:solidFill>
              <a:latin typeface="Bahnschrift"/>
            </a:endParaRPr>
          </a:p>
          <a:p>
            <a:r>
              <a:rPr lang="en-US">
                <a:solidFill>
                  <a:schemeClr val="bg1"/>
                </a:solidFill>
                <a:latin typeface="Bahnschrift"/>
              </a:rPr>
              <a:t>Put everything into a prefab with some constants exposed (e.g. size)</a:t>
            </a:r>
          </a:p>
          <a:p>
            <a:r>
              <a:rPr lang="en-US">
                <a:solidFill>
                  <a:schemeClr val="bg1"/>
                </a:solidFill>
                <a:latin typeface="Bahnschrift"/>
              </a:rPr>
              <a:t>Draw meshes at the position of the particles</a:t>
            </a:r>
            <a:endParaRPr lang="en-US" dirty="0">
              <a:solidFill>
                <a:schemeClr val="bg1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125382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E8130-6A78-4E46-8D69-D5F39E5F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Bahnschrift" panose="020B0502040204020203" pitchFamily="34" charset="0"/>
              </a:rPr>
              <a:t>Light </a:t>
            </a:r>
            <a:r>
              <a:rPr lang="de-DE" dirty="0" err="1">
                <a:solidFill>
                  <a:schemeClr val="accent2"/>
                </a:solidFill>
                <a:latin typeface="Bahnschrift" panose="020B0502040204020203" pitchFamily="34" charset="0"/>
              </a:rPr>
              <a:t>Scattering</a:t>
            </a:r>
            <a:r>
              <a:rPr lang="de-DE" dirty="0">
                <a:solidFill>
                  <a:schemeClr val="accent2"/>
                </a:solidFill>
                <a:latin typeface="Bahnschrift" panose="020B0502040204020203" pitchFamily="34" charset="0"/>
              </a:rPr>
              <a:t> Theory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2A9F02-A0F0-4965-B801-BF1B17FD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720" y="1479697"/>
            <a:ext cx="4497280" cy="217566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Beer-Lambert-Law</a:t>
            </a:r>
          </a:p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Phase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function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Might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be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wavelength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dependent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989CE3CD-C0A9-4576-A8C5-27A13F1E5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9697"/>
            <a:ext cx="6670197" cy="2521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9BB7C2A-42D7-4D45-AA6E-EF34021B01BD}"/>
                  </a:ext>
                </a:extLst>
              </p:cNvPr>
              <p:cNvSpPr txBox="1"/>
              <p:nvPr/>
            </p:nvSpPr>
            <p:spPr>
              <a:xfrm>
                <a:off x="435007" y="4381492"/>
                <a:ext cx="10918793" cy="996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𝑣𝑡</m:t>
                              </m:r>
                            </m:e>
                          </m:d>
                          <m:sSub>
                            <m:sSubPr>
                              <m:ctrlP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𝑠𝑐𝑎𝑡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𝑣𝑡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de-DE" sz="2800" dirty="0">
                  <a:latin typeface="Bodoni MT Poster Compressed" panose="0207070608060105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9BB7C2A-42D7-4D45-AA6E-EF34021B0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7" y="4381492"/>
                <a:ext cx="10918793" cy="996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68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42A0C-1B0E-40CF-8826-F5BA4C03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Bahnschrift" panose="020B0502040204020203" pitchFamily="34" charset="0"/>
              </a:rPr>
              <a:t>Implementation</a:t>
            </a:r>
            <a:r>
              <a:rPr lang="de-DE" dirty="0"/>
              <a:t> (1 min)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74A1F4-D50E-4785-AA8B-35FD776F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Frustum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oriented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voxel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grid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(3d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texture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  <a:p>
            <a:pPr lvl="1"/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In-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scattering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in RGB</a:t>
            </a:r>
          </a:p>
          <a:p>
            <a:pPr lvl="1"/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Scattering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coefficient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in Alpha</a:t>
            </a:r>
          </a:p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Exponential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depth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distribution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3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compute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passes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apply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fog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pixel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shader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8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AFAE2-1016-46DA-803E-8F362B42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Bahnschrift" panose="020B0502040204020203" pitchFamily="34" charset="0"/>
              </a:rPr>
              <a:t>Temporal Supersampling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9E891E-4C95-464C-9399-8692B2475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Use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previous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frames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increase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sample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count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Exponential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moving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average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/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Halton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sequence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Neighborhood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clamping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avoid</a:t>
            </a:r>
            <a:r>
              <a:rPr lang="de-DE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Bahnschrift" panose="020B0502040204020203" pitchFamily="34" charset="0"/>
              </a:rPr>
              <a:t>ghosting</a:t>
            </a:r>
            <a:endParaRPr lang="de-DE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37473B4-92DA-448C-A649-D3B903CF92CF}"/>
              </a:ext>
            </a:extLst>
          </p:cNvPr>
          <p:cNvSpPr/>
          <p:nvPr/>
        </p:nvSpPr>
        <p:spPr>
          <a:xfrm>
            <a:off x="1518815" y="3238500"/>
            <a:ext cx="2530137" cy="914400"/>
          </a:xfrm>
          <a:prstGeom prst="roundRect">
            <a:avLst>
              <a:gd name="adj" fmla="val 22492"/>
            </a:avLst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Density and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Lighting</a:t>
            </a:r>
            <a:endParaRPr lang="de-D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FBFE0A7-66EA-41D3-81C0-9EF0D9DF6473}"/>
              </a:ext>
            </a:extLst>
          </p:cNvPr>
          <p:cNvSpPr/>
          <p:nvPr/>
        </p:nvSpPr>
        <p:spPr>
          <a:xfrm>
            <a:off x="5171239" y="3238500"/>
            <a:ext cx="2530137" cy="914400"/>
          </a:xfrm>
          <a:prstGeom prst="roundRect">
            <a:avLst>
              <a:gd name="adj" fmla="val 22492"/>
            </a:avLst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and </a:t>
            </a:r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clamp</a:t>
            </a:r>
            <a:endParaRPr lang="de-D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29C5C3C-5A75-4BC0-B113-57ED06CF606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048952" y="3695700"/>
            <a:ext cx="112228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48CF9A3-F3FC-476D-9EC4-C82DF8ED2CFA}"/>
              </a:ext>
            </a:extLst>
          </p:cNvPr>
          <p:cNvSpPr/>
          <p:nvPr/>
        </p:nvSpPr>
        <p:spPr>
          <a:xfrm>
            <a:off x="8823663" y="1957388"/>
            <a:ext cx="2530137" cy="914400"/>
          </a:xfrm>
          <a:prstGeom prst="roundRect">
            <a:avLst>
              <a:gd name="adj" fmla="val 22492"/>
            </a:avLst>
          </a:prstGeom>
          <a:solidFill>
            <a:schemeClr val="accent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Raymarch</a:t>
            </a:r>
            <a:endParaRPr lang="de-D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F56580B-3B26-40EA-A23F-EA787502C1BB}"/>
              </a:ext>
            </a:extLst>
          </p:cNvPr>
          <p:cNvSpPr/>
          <p:nvPr/>
        </p:nvSpPr>
        <p:spPr>
          <a:xfrm>
            <a:off x="8823663" y="3238500"/>
            <a:ext cx="2530137" cy="914400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History</a:t>
            </a:r>
            <a:r>
              <a:rPr lang="de-D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 Buffer</a:t>
            </a:r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3DC2A5E7-D0F8-4AA2-8C76-8473E10FCC4A}"/>
              </a:ext>
            </a:extLst>
          </p:cNvPr>
          <p:cNvCxnSpPr>
            <a:cxnSpLocks/>
            <a:stCxn id="11" idx="2"/>
            <a:endCxn id="5" idx="2"/>
          </p:cNvCxnSpPr>
          <p:nvPr/>
        </p:nvCxnSpPr>
        <p:spPr>
          <a:xfrm rot="5400000">
            <a:off x="8262520" y="2326688"/>
            <a:ext cx="12700" cy="3652424"/>
          </a:xfrm>
          <a:prstGeom prst="bentConnector3">
            <a:avLst>
              <a:gd name="adj1" fmla="val 3150000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D14F3548-5BF5-42A1-9B6A-F492BBBCBD82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701376" y="3695700"/>
            <a:ext cx="112228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F234D388-F8FA-4B4B-8532-978533EDAC3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701376" y="2414588"/>
            <a:ext cx="1122287" cy="1109662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2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42F9B-A32B-4CF6-B143-869D924F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  <a:latin typeface="Bahnschrift" panose="020B0502040204020203" pitchFamily="34" charset="0"/>
              </a:rPr>
              <a:t>Dithering</a:t>
            </a:r>
            <a:r>
              <a:rPr lang="de-DE" dirty="0"/>
              <a:t> (30 sec)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0DFE3B-89CF-4F1E-A075-3C288695D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Blue </a:t>
            </a:r>
            <a:r>
              <a:rPr lang="de-DE" dirty="0" err="1"/>
              <a:t>noise</a:t>
            </a:r>
            <a:endParaRPr lang="de-DE" dirty="0"/>
          </a:p>
          <a:p>
            <a:r>
              <a:rPr lang="de-DE" dirty="0"/>
              <a:t>Offset </a:t>
            </a:r>
            <a:r>
              <a:rPr lang="de-DE" dirty="0" err="1"/>
              <a:t>depth</a:t>
            </a:r>
            <a:endParaRPr lang="de-DE" dirty="0"/>
          </a:p>
          <a:p>
            <a:r>
              <a:rPr lang="de-DE" dirty="0" err="1"/>
              <a:t>Better</a:t>
            </a:r>
            <a:r>
              <a:rPr lang="de-DE" dirty="0"/>
              <a:t> sample </a:t>
            </a:r>
            <a:r>
              <a:rPr lang="de-DE" dirty="0" err="1"/>
              <a:t>distribution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Dithered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-&gt; TAA</a:t>
            </a:r>
          </a:p>
        </p:txBody>
      </p:sp>
    </p:spTree>
    <p:extLst>
      <p:ext uri="{BB962C8B-B14F-4D97-AF65-F5344CB8AC3E}">
        <p14:creationId xmlns:p14="http://schemas.microsoft.com/office/powerpoint/2010/main" val="3654735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D4089-10E1-4F23-AAB2-E6BD34B5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Atmosphere</a:t>
            </a:r>
            <a:r>
              <a:rPr lang="de-DE" dirty="0"/>
              <a:t> Rendering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AF142C-3A29-4786-BCCE-B505B4BE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816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96321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3DFD6-C5BF-479F-8946-D157F478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2" y="-1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Vegetation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77" y="-1"/>
            <a:ext cx="9308123" cy="68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9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305</Words>
  <Application>Microsoft Office PowerPoint</Application>
  <PresentationFormat>Widescreen</PresentationFormat>
  <Paragraphs>57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</vt:lpstr>
      <vt:lpstr>PowerPoint Presentation</vt:lpstr>
      <vt:lpstr>Fog Demo (1 min)</vt:lpstr>
      <vt:lpstr>Light Scattering Theory</vt:lpstr>
      <vt:lpstr>Implementation (1 min)</vt:lpstr>
      <vt:lpstr>Temporal Supersampling</vt:lpstr>
      <vt:lpstr>Dithering (30 sec)</vt:lpstr>
      <vt:lpstr>Atmosphere Rendering</vt:lpstr>
      <vt:lpstr>Performance</vt:lpstr>
      <vt:lpstr>Vegetation</vt:lpstr>
      <vt:lpstr>Grass Shader – General  </vt:lpstr>
      <vt:lpstr>Grass Shader – Tessellation  </vt:lpstr>
      <vt:lpstr>Grass Shader – Geometry</vt:lpstr>
      <vt:lpstr>Grass Shader – Geometry</vt:lpstr>
      <vt:lpstr>Grass Shader – "External" Influences</vt:lpstr>
      <vt:lpstr>Grass Shader – "External" Influences</vt:lpstr>
      <vt:lpstr>Grass Shader – Live Demo</vt:lpstr>
      <vt:lpstr>Boids (Bird-like objects)</vt:lpstr>
      <vt:lpstr>Boids (Bird-like objects)</vt:lpstr>
      <vt:lpstr>Boids (Theory)</vt:lpstr>
      <vt:lpstr>Boids (Separation)</vt:lpstr>
      <vt:lpstr>Boids (Alignment)</vt:lpstr>
      <vt:lpstr>Boids (Cohesion)</vt:lpstr>
      <vt:lpstr>Boids (Additional stuff)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Shader</dc:title>
  <dc:creator>Sven Lüpke</dc:creator>
  <cp:lastModifiedBy>Sven Lüpke</cp:lastModifiedBy>
  <cp:revision>450</cp:revision>
  <dcterms:created xsi:type="dcterms:W3CDTF">2020-01-26T15:48:28Z</dcterms:created>
  <dcterms:modified xsi:type="dcterms:W3CDTF">2020-01-30T20:31:28Z</dcterms:modified>
</cp:coreProperties>
</file>